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43" d="100"/>
          <a:sy n="43" d="100"/>
        </p:scale>
        <p:origin x="-102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03/01/2013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03/01/2013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03/01/2013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03/01/2013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03/01/2013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03/01/2013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03/01/2013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03/01/2013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03/01/2013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03/01/2013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03/01/2013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03/01/2013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928662" y="1071546"/>
          <a:ext cx="7596198" cy="4735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4"/>
                <a:gridCol w="1992298"/>
                <a:gridCol w="2532066"/>
              </a:tblGrid>
              <a:tr h="704175">
                <a:tc>
                  <a:txBody>
                    <a:bodyPr/>
                    <a:lstStyle/>
                    <a:p>
                      <a:r>
                        <a:rPr lang="es-UY" dirty="0" smtClean="0"/>
                        <a:t>AUTOR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dirty="0" smtClean="0"/>
                        <a:t>TIEMPO DE JUEGO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dirty="0" smtClean="0"/>
                        <a:t>TIEMPO</a:t>
                      </a:r>
                      <a:r>
                        <a:rPr lang="es-UY" baseline="0" dirty="0" smtClean="0"/>
                        <a:t> DE PAUSA</a:t>
                      </a:r>
                      <a:endParaRPr lang="es-UY" dirty="0"/>
                    </a:p>
                  </a:txBody>
                  <a:tcPr/>
                </a:tc>
              </a:tr>
              <a:tr h="938899">
                <a:tc>
                  <a:txBody>
                    <a:bodyPr/>
                    <a:lstStyle/>
                    <a:p>
                      <a:r>
                        <a:rPr lang="es-UY" dirty="0" err="1" smtClean="0"/>
                        <a:t>Colli</a:t>
                      </a:r>
                      <a:r>
                        <a:rPr lang="es-UY" baseline="0" dirty="0" smtClean="0"/>
                        <a:t> y  Faina(1983) Liga  A Italiana.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dirty="0" smtClean="0"/>
                        <a:t>21</a:t>
                      </a:r>
                      <a:r>
                        <a:rPr lang="es-UY" baseline="0" dirty="0" smtClean="0"/>
                        <a:t> a 40 </a:t>
                      </a:r>
                      <a:r>
                        <a:rPr lang="es-UY" baseline="0" dirty="0" err="1" smtClean="0"/>
                        <a:t>seg</a:t>
                      </a:r>
                      <a:r>
                        <a:rPr lang="es-UY" baseline="0" dirty="0" smtClean="0"/>
                        <a:t> (29%)</a:t>
                      </a:r>
                      <a:endParaRPr lang="es-UY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dirty="0" smtClean="0"/>
                        <a:t>1 a 20 </a:t>
                      </a:r>
                      <a:r>
                        <a:rPr lang="es-UY" dirty="0" err="1" smtClean="0"/>
                        <a:t>seg</a:t>
                      </a:r>
                      <a:r>
                        <a:rPr lang="es-UY" dirty="0" smtClean="0"/>
                        <a:t> (30%)</a:t>
                      </a:r>
                      <a:endParaRPr lang="es-UY" dirty="0"/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lang="es-UY" dirty="0" smtClean="0"/>
                        <a:t>Cañizares</a:t>
                      </a:r>
                      <a:r>
                        <a:rPr lang="es-UY" baseline="0" dirty="0" smtClean="0"/>
                        <a:t> y  Sampedro</a:t>
                      </a:r>
                      <a:r>
                        <a:rPr lang="es-UY" dirty="0" smtClean="0"/>
                        <a:t>(1993) Liga ACB-</a:t>
                      </a:r>
                      <a:r>
                        <a:rPr lang="es-UY" dirty="0" err="1" smtClean="0"/>
                        <a:t>Euroliga</a:t>
                      </a:r>
                      <a:r>
                        <a:rPr lang="es-UY" dirty="0" smtClean="0"/>
                        <a:t>. España.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dirty="0" smtClean="0"/>
                        <a:t> 21</a:t>
                      </a:r>
                      <a:r>
                        <a:rPr lang="es-UY" baseline="0" dirty="0" smtClean="0"/>
                        <a:t>  </a:t>
                      </a:r>
                      <a:r>
                        <a:rPr lang="es-UY" dirty="0" smtClean="0"/>
                        <a:t>a 40</a:t>
                      </a:r>
                      <a:r>
                        <a:rPr lang="es-UY" baseline="0" dirty="0" smtClean="0"/>
                        <a:t> </a:t>
                      </a:r>
                      <a:r>
                        <a:rPr lang="es-UY" baseline="0" dirty="0" err="1" smtClean="0"/>
                        <a:t>seg</a:t>
                      </a:r>
                      <a:r>
                        <a:rPr lang="es-UY" baseline="0" dirty="0" smtClean="0"/>
                        <a:t> (38</a:t>
                      </a:r>
                      <a:r>
                        <a:rPr lang="es-UY" dirty="0" smtClean="0"/>
                        <a:t>%)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dirty="0" smtClean="0"/>
                        <a:t>0 a 20 </a:t>
                      </a:r>
                      <a:r>
                        <a:rPr lang="es-UY" dirty="0" err="1" smtClean="0"/>
                        <a:t>seg</a:t>
                      </a:r>
                      <a:r>
                        <a:rPr lang="es-UY" dirty="0" smtClean="0"/>
                        <a:t> (44%)</a:t>
                      </a:r>
                      <a:endParaRPr lang="es-UY" dirty="0"/>
                    </a:p>
                  </a:txBody>
                  <a:tcPr/>
                </a:tc>
              </a:tr>
              <a:tr h="1071570">
                <a:tc>
                  <a:txBody>
                    <a:bodyPr/>
                    <a:lstStyle/>
                    <a:p>
                      <a:r>
                        <a:rPr lang="es-UY" dirty="0" smtClean="0"/>
                        <a:t>Barrios</a:t>
                      </a:r>
                      <a:r>
                        <a:rPr lang="es-UY" baseline="0" dirty="0" smtClean="0"/>
                        <a:t>  (2000) Liga ACB- Copa Del  Rey. España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dirty="0" smtClean="0"/>
                        <a:t>1 a 25 </a:t>
                      </a:r>
                      <a:r>
                        <a:rPr lang="es-UY" dirty="0" err="1" smtClean="0"/>
                        <a:t>seg</a:t>
                      </a:r>
                      <a:r>
                        <a:rPr lang="es-UY" dirty="0" smtClean="0"/>
                        <a:t>(55%)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dirty="0" smtClean="0"/>
                        <a:t>1a 25 </a:t>
                      </a:r>
                      <a:r>
                        <a:rPr lang="es-UY" dirty="0" err="1" smtClean="0"/>
                        <a:t>seg</a:t>
                      </a:r>
                      <a:r>
                        <a:rPr lang="es-UY" dirty="0" smtClean="0"/>
                        <a:t>(53,3%)</a:t>
                      </a:r>
                      <a:endParaRPr lang="es-UY" dirty="0"/>
                    </a:p>
                  </a:txBody>
                  <a:tcPr/>
                </a:tc>
              </a:tr>
              <a:tr h="1091980">
                <a:tc>
                  <a:txBody>
                    <a:bodyPr/>
                    <a:lstStyle/>
                    <a:p>
                      <a:r>
                        <a:rPr lang="es-UY" dirty="0" err="1" smtClean="0"/>
                        <a:t>Colli</a:t>
                      </a:r>
                      <a:r>
                        <a:rPr lang="es-UY" baseline="0" dirty="0" smtClean="0"/>
                        <a:t> y  </a:t>
                      </a:r>
                      <a:r>
                        <a:rPr lang="es-UY" baseline="0" dirty="0" err="1" smtClean="0"/>
                        <a:t>Barnaba</a:t>
                      </a:r>
                      <a:r>
                        <a:rPr lang="es-UY" baseline="0" dirty="0" smtClean="0"/>
                        <a:t> (2011)</a:t>
                      </a:r>
                      <a:r>
                        <a:rPr lang="es-UY" baseline="0" dirty="0" smtClean="0"/>
                        <a:t> Liga  A Italiana.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dirty="0" smtClean="0"/>
                        <a:t>1 a 20 </a:t>
                      </a:r>
                      <a:r>
                        <a:rPr lang="es-UY" dirty="0" err="1" smtClean="0"/>
                        <a:t>seg</a:t>
                      </a:r>
                      <a:r>
                        <a:rPr lang="es-UY" dirty="0" smtClean="0"/>
                        <a:t> (42%)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Y" dirty="0" smtClean="0"/>
                        <a:t>1 a 20 </a:t>
                      </a:r>
                      <a:r>
                        <a:rPr lang="es-UY" dirty="0" err="1" smtClean="0"/>
                        <a:t>seg</a:t>
                      </a:r>
                      <a:r>
                        <a:rPr lang="es-UY" dirty="0" smtClean="0"/>
                        <a:t>(37%)</a:t>
                      </a:r>
                      <a:endParaRPr lang="es-UY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 flipH="1">
            <a:off x="214282" y="428604"/>
            <a:ext cx="87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2400" b="1" dirty="0" smtClean="0">
                <a:solidFill>
                  <a:srgbClr val="FFFF00"/>
                </a:solidFill>
              </a:rPr>
              <a:t>EVOLUCIÓN DEL  BALONCESTO  A TRAVES DE LA HISTORIA…..</a:t>
            </a:r>
            <a:endParaRPr lang="es-UY" sz="2400" b="1" dirty="0">
              <a:solidFill>
                <a:srgbClr val="FFFF00"/>
              </a:solidFill>
            </a:endParaRPr>
          </a:p>
        </p:txBody>
      </p:sp>
      <p:pic>
        <p:nvPicPr>
          <p:cNvPr id="10" name="0 Imagen"/>
          <p:cNvPicPr/>
          <p:nvPr/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rto="http://schemas.microsoft.com/office/word/2006/arto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1000100" y="5929330"/>
            <a:ext cx="7429552" cy="714380"/>
          </a:xfrm>
          <a:prstGeom prst="rect">
            <a:avLst/>
          </a:prstGeom>
        </p:spPr>
      </p:pic>
      <p:sp>
        <p:nvSpPr>
          <p:cNvPr id="11" name="10 CuadroTexto"/>
          <p:cNvSpPr txBox="1"/>
          <p:nvPr/>
        </p:nvSpPr>
        <p:spPr>
          <a:xfrm>
            <a:off x="5214942" y="607220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 smtClean="0"/>
              <a:t>Stefano  Benítez   2012</a:t>
            </a:r>
            <a:endParaRPr lang="es-UY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5056</TotalTime>
  <Words>107</Words>
  <PresentationFormat>Presentación en pantalla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Metro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Admin</cp:lastModifiedBy>
  <cp:revision>5</cp:revision>
  <dcterms:created xsi:type="dcterms:W3CDTF">2013-01-03T03:55:49Z</dcterms:created>
  <dcterms:modified xsi:type="dcterms:W3CDTF">2013-01-06T17:34:06Z</dcterms:modified>
</cp:coreProperties>
</file>