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74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E051-2B6A-4D5C-8899-DCB06AAC8942}" type="datetimeFigureOut">
              <a:rPr lang="es-CO" smtClean="0"/>
              <a:pPr/>
              <a:t>22/11/2011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763D-E2E7-486B-912C-31005D78436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oogle.com.co/imgres?imgurl=http://movilzone.org/files/2009/09/facebook-logo-jpg2.jpg&amp;imgrefurl=http://movilzone.org/noticias/facebook-mobile-llega-a-los-65-millones-de-usuarios/attachment/facebook-logo-jpg2/&amp;usg=__xQYmfqWuBo54uIMdawwt1PtVq1E=&amp;h=256&amp;w=256&amp;sz=26&amp;hl=es&amp;start=1&amp;zoom=1&amp;tbnid=WkOhaDYI6IAkoM:&amp;tbnh=111&amp;tbnw=111&amp;ei=1mDMTu-IH8O5tge4_LF0&amp;prev=/search%3Fq%3Dlogo%2Bfacebook%26hl%3Des%26gbv%3D2%26tbm%3Disch&amp;itbs=1" TargetMode="External"/><Relationship Id="rId7" Type="http://schemas.openxmlformats.org/officeDocument/2006/relationships/hyperlink" Target="http://www.google.com.co/imgres?imgurl=http://www.gadco.com.do/phone_logo.jpg&amp;imgrefurl=http://www.gadco.com.do/contacto.html&amp;usg=__O5YByfwivtGF7rhrFckLSiir0uo=&amp;h=302&amp;w=300&amp;sz=10&amp;hl=es&amp;start=6&amp;zoom=1&amp;tbnid=AfTEYxcJxmYV-M:&amp;tbnh=116&amp;tbnw=115&amp;ei=mWHMTprtCMijtgecnZSBAQ&amp;prev=/search%3Fq%3Dlogo%2Btelefono%2Bcelular%26hl%3Des%26gbv%3D2%26tbm%3Disch&amp;itbs=1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.co/imgres?imgurl=http://cuentahotmail.com/wp-content/uploads/2011/08/hotmail-logo.png&amp;imgrefurl=http://cuentahotmail.com/page/2/&amp;usg=__uJHgBhWUo4Oaiwn7njTSdkKcVu4=&amp;h=180&amp;w=224&amp;sz=20&amp;hl=es&amp;start=3&amp;zoom=1&amp;tbnid=fo-1tbOtFslvXM:&amp;tbnh=87&amp;tbnw=108&amp;ei=H2HMTrChEoy5twfMv5Fw&amp;prev=/search%3Fq%3Dlogo%2Bhotmail%26hl%3Des%26gbv%3D2%26tbm%3Disch&amp;itbs=1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google.com.co/imgres?imgurl=http://tecnolatino.com/wp-content/uploads/2011/04/Desactivar-el-inicio-automatico-de-Skype-en-Mac.png&amp;imgrefurl=http://tecnolatino.com/desactivar-el-inicio-automatico-de-skype-en-mac/&amp;usg=__J5J76tSBTpCsHFAawCea05LRO7I=&amp;h=341&amp;w=772&amp;sz=103&amp;hl=es&amp;start=2&amp;zoom=1&amp;tbnid=cQ5ONsAsi7F1pM:&amp;tbnh=63&amp;tbnw=142&amp;ei=MGLMTuiHBcKJtwf36OTOAQ&amp;prev=/search%3Fq%3Dlogo%2Bskype%26hl%3Des%26gbv%3D2%26tbm%3Disch&amp;itbs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3645024"/>
            <a:ext cx="7632848" cy="2232248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 I  SEMINARIO TALLER (</a:t>
            </a:r>
            <a:r>
              <a:rPr lang="es-MX" sz="2000" b="1" u="sng" dirty="0" smtClean="0"/>
              <a:t>PRÁCTICO</a:t>
            </a:r>
            <a:r>
              <a:rPr lang="es-MX" sz="2000" b="1" dirty="0" smtClean="0"/>
              <a:t>)  DE INSTRUMENTACIÓN TECNOLÓGICA Y DIGITAL, UTILIZADA PARA EL CONTROL Y LA VALORACIÓN DEL RENDIMIENTO DEPORTIVO</a:t>
            </a:r>
            <a:endParaRPr lang="es-CO" sz="2000" b="1" dirty="0"/>
          </a:p>
        </p:txBody>
      </p:sp>
      <p:pic>
        <p:nvPicPr>
          <p:cNvPr id="5" name="20 Imagen" descr="SML7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3671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7776864" cy="1944216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u="sng" dirty="0" smtClean="0"/>
              <a:t>PODÓMETRO</a:t>
            </a:r>
            <a:endParaRPr lang="es-MX" sz="3200" b="1" dirty="0" smtClean="0"/>
          </a:p>
          <a:p>
            <a:pPr algn="just"/>
            <a:r>
              <a:rPr lang="es-MX" sz="2000" b="1" dirty="0" smtClean="0"/>
              <a:t>  Es un instrumento que permite medir la cantidad de pasos realizados por el atleta, la distancia recorrida y en algunos modelos calcula </a:t>
            </a:r>
          </a:p>
          <a:p>
            <a:pPr algn="just"/>
            <a:r>
              <a:rPr lang="es-MX" sz="2000" b="1" dirty="0" smtClean="0"/>
              <a:t>la cantidad de calorías consumidas durante un intervalo de tiempo.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381431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560" y="2996952"/>
            <a:ext cx="7704856" cy="316835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"/>
          <p:cNvCxnSpPr/>
          <p:nvPr/>
        </p:nvCxnSpPr>
        <p:spPr>
          <a:xfrm>
            <a:off x="4355976" y="3068960"/>
            <a:ext cx="0" cy="3024336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20 Imagen" descr="SML7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04664"/>
            <a:ext cx="7776864" cy="2952328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“ </a:t>
            </a:r>
            <a:r>
              <a:rPr lang="es-MX" sz="3200" b="1" u="sng" dirty="0" smtClean="0"/>
              <a:t>YO-YO</a:t>
            </a:r>
            <a:r>
              <a:rPr lang="es-MX" sz="3200" b="1" dirty="0" smtClean="0"/>
              <a:t>  </a:t>
            </a:r>
            <a:r>
              <a:rPr lang="es-MX" sz="3200" b="1" u="sng" dirty="0" smtClean="0"/>
              <a:t>TEST </a:t>
            </a:r>
            <a:r>
              <a:rPr lang="es-MX" sz="3200" b="1" dirty="0" smtClean="0"/>
              <a:t>”</a:t>
            </a:r>
          </a:p>
          <a:p>
            <a:pPr algn="just"/>
            <a:r>
              <a:rPr lang="es-MX" sz="2000" b="1" dirty="0" smtClean="0"/>
              <a:t>Son el modelo desarrollado por el Dr. Jens Bangsbo para valorar  la habilidad de trabajar continuamente y la habilidad para realizar ejercicio intenso con periodos cortos de recuperación.</a:t>
            </a:r>
          </a:p>
          <a:p>
            <a:pPr algn="just"/>
            <a:r>
              <a:rPr lang="es-MX" sz="2000" b="1" dirty="0" smtClean="0"/>
              <a:t>El  modelo “Yo-Yo Test” contiene tres diferentes protocolos a saber: </a:t>
            </a:r>
            <a:endParaRPr lang="es-MX" b="1" dirty="0" smtClean="0"/>
          </a:p>
          <a:p>
            <a:pPr marL="457200" indent="-457200" algn="just">
              <a:buAutoNum type="arabicPeriod"/>
            </a:pPr>
            <a:r>
              <a:rPr lang="es-MX" b="1" dirty="0" smtClean="0"/>
              <a:t>Yo-Yo Test de Resistencia (Yo-Yo Endurance Test)</a:t>
            </a:r>
          </a:p>
          <a:p>
            <a:pPr marL="457200" indent="-457200" algn="just">
              <a:buAutoNum type="arabicPeriod"/>
            </a:pPr>
            <a:r>
              <a:rPr lang="es-MX" b="1" dirty="0" smtClean="0"/>
              <a:t>Yo-Yo Test de Resistencia Intermitente  (Yo-Yo Intermittent Endurance Test)</a:t>
            </a:r>
          </a:p>
          <a:p>
            <a:pPr marL="457200" indent="-457200" algn="just">
              <a:buAutoNum type="arabicPeriod"/>
            </a:pPr>
            <a:r>
              <a:rPr lang="es-MX" b="1" dirty="0" smtClean="0"/>
              <a:t>Yo-Yo Test de Recuperación Intermitente (Yo-Yo Intermittent Recovery Test)</a:t>
            </a:r>
          </a:p>
          <a:p>
            <a:pPr marL="457200" indent="-457200" algn="just">
              <a:buAutoNum type="arabicPeriod"/>
            </a:pPr>
            <a:endParaRPr lang="es-MX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3656481" cy="257899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63976" y="3385096"/>
            <a:ext cx="2720504" cy="338437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7992888" cy="2232248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u="sng" dirty="0" smtClean="0">
                <a:latin typeface="Arial" pitchFamily="34" charset="0"/>
                <a:cs typeface="Arial" pitchFamily="34" charset="0"/>
              </a:rPr>
              <a:t>SOFTWARE TACTFOOT  (Fútbol)</a:t>
            </a:r>
          </a:p>
          <a:p>
            <a:r>
              <a:rPr lang="es-MX" sz="2000" b="1" dirty="0" smtClean="0"/>
              <a:t>Es la herramienta informática que permite a los entrenadores diseñar jugadas, ejercicios y situaciones de juego de forma animada, con </a:t>
            </a:r>
          </a:p>
          <a:p>
            <a:r>
              <a:rPr lang="es-MX" sz="2000" b="1" dirty="0" smtClean="0"/>
              <a:t>el objetivo de facilitar y enriquecer el proceso de aprendizaje </a:t>
            </a:r>
          </a:p>
          <a:p>
            <a:r>
              <a:rPr lang="es-MX" sz="2000" b="1" dirty="0" smtClean="0"/>
              <a:t>y desarrollo del rendimiento a sus dirigidos.</a:t>
            </a:r>
          </a:p>
        </p:txBody>
      </p:sp>
      <p:pic>
        <p:nvPicPr>
          <p:cNvPr id="14" name="1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3960440" cy="3528392"/>
          </a:xfrm>
          <a:prstGeom prst="rect">
            <a:avLst/>
          </a:prstGeom>
          <a:ln w="31750" cap="sq">
            <a:solidFill>
              <a:srgbClr val="FF0000"/>
            </a:solidFill>
            <a:miter lim="800000"/>
          </a:ln>
          <a:effectLst/>
        </p:spPr>
      </p:pic>
      <p:pic>
        <p:nvPicPr>
          <p:cNvPr id="15" name="1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212976"/>
            <a:ext cx="1008112" cy="1152128"/>
          </a:xfrm>
          <a:prstGeom prst="rect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</p:pic>
      <p:pic>
        <p:nvPicPr>
          <p:cNvPr id="16" name="15 Imagen" descr="C:\Users\William Lara\Desktop\tactfoot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3960440" cy="3528392"/>
          </a:xfrm>
          <a:prstGeom prst="rect">
            <a:avLst/>
          </a:prstGeom>
          <a:ln w="31750" cap="sq">
            <a:solidFill>
              <a:srgbClr val="FF0000"/>
            </a:solidFill>
            <a:miter lim="800000"/>
          </a:ln>
          <a:effectLst/>
        </p:spPr>
      </p:pic>
      <p:pic>
        <p:nvPicPr>
          <p:cNvPr id="6" name="20 Imagen" descr="SML7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48680"/>
            <a:ext cx="7992888" cy="2304256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u="sng" dirty="0" smtClean="0">
                <a:latin typeface="Arial" pitchFamily="34" charset="0"/>
                <a:cs typeface="Arial" pitchFamily="34" charset="0"/>
              </a:rPr>
              <a:t>SOFTWARE COACH FX (Fútbol)</a:t>
            </a:r>
          </a:p>
          <a:p>
            <a:pPr algn="just"/>
            <a:r>
              <a:rPr lang="es-MX" b="1" dirty="0" smtClean="0"/>
              <a:t>Herramienta informática que </a:t>
            </a:r>
            <a:r>
              <a:rPr lang="es-CO" b="1" dirty="0" smtClean="0"/>
              <a:t>permite a los entrenadores ilustrar unidades de entrenamiento, movimientos de jugadores y recreación de jugadas en un ambiente digital,  ayuda también para analizar componentes específicos de su propio juego o de sus competidores, e ilustrar aspectos de entrenamientos y competiciones.</a:t>
            </a:r>
            <a:endParaRPr lang="es-MX" b="1" dirty="0" smtClean="0"/>
          </a:p>
        </p:txBody>
      </p:sp>
      <p:pic>
        <p:nvPicPr>
          <p:cNvPr id="4098" name="Picture 2" descr="C:\Users\William Lara\Desktop\Session 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59"/>
            <a:ext cx="3888432" cy="35283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032448" cy="350728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20 Imagen" descr="SML7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7776864" cy="2232248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u="sng" dirty="0" smtClean="0"/>
              <a:t>SOFTWARE DE ANÁLISIS DE VIDEO</a:t>
            </a:r>
          </a:p>
          <a:p>
            <a:r>
              <a:rPr lang="es-MX" b="1" dirty="0" smtClean="0"/>
              <a:t>Mas que un editor es una herramienta de control que </a:t>
            </a:r>
            <a:r>
              <a:rPr lang="es-CO" b="1" dirty="0" smtClean="0"/>
              <a:t>permite la medición </a:t>
            </a:r>
          </a:p>
          <a:p>
            <a:r>
              <a:rPr lang="es-CO" b="1" dirty="0" smtClean="0"/>
              <a:t>de tiempos, ángulos y trayectorias,  además de la reproducción en altas y </a:t>
            </a:r>
          </a:p>
          <a:p>
            <a:r>
              <a:rPr lang="es-CO" b="1" dirty="0" smtClean="0"/>
              <a:t>bajas velocidades, como también la edición de diapositivas con comentarios textuales y marcas visuales en los fotogramas convenientes. </a:t>
            </a:r>
            <a:endParaRPr lang="es-MX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0 Imagen" descr="SML7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76672"/>
            <a:ext cx="7992888" cy="1656184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u="sng" dirty="0" smtClean="0"/>
              <a:t>MEDIDOR DIGITAL DE GRASA CORPORAL (OMRON)</a:t>
            </a:r>
          </a:p>
          <a:p>
            <a:pPr algn="just"/>
            <a:r>
              <a:rPr lang="es-MX" sz="2000" b="1" dirty="0" smtClean="0"/>
              <a:t>  Es un instrumento digital que permite de forma ágil y precisa conocer </a:t>
            </a:r>
          </a:p>
          <a:p>
            <a:pPr algn="just"/>
            <a:r>
              <a:rPr lang="es-MX" sz="2000" b="1" dirty="0" smtClean="0"/>
              <a:t>  el Índice de Masa Corporal y el Porcentaje de Grasa Corporal de </a:t>
            </a:r>
          </a:p>
          <a:p>
            <a:pPr algn="just"/>
            <a:r>
              <a:rPr lang="es-MX" sz="2000" b="1" dirty="0" smtClean="0"/>
              <a:t>  un sujeto, con un alto grado de reproductibilidad.</a:t>
            </a:r>
          </a:p>
        </p:txBody>
      </p:sp>
      <p:pic>
        <p:nvPicPr>
          <p:cNvPr id="1026" name="Picture 2" descr="C:\Users\William Lara\Desktop\s_MLV_v_O_f_33631428_8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3600400" cy="33843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28" name="Picture 4" descr="C:\Users\William Lara\Desktop\s_MLV_v_O_f_33471106_2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3672408" cy="33843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467544" y="2564904"/>
            <a:ext cx="3888432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4572000" y="2564904"/>
            <a:ext cx="3960440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20 Imagen" descr="SML7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04664"/>
            <a:ext cx="7992888" cy="5904656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EL SEMINARIO TALLER PUEDE SER DICTADO CUALQUIER LUGAR DEL MUNDO.</a:t>
            </a:r>
          </a:p>
          <a:p>
            <a:pPr algn="ctr"/>
            <a:r>
              <a:rPr lang="es-MX" sz="2800" b="1" dirty="0" smtClean="0"/>
              <a:t>Cualquier inquietud puede ser enviada a los siguientes destinos</a:t>
            </a:r>
          </a:p>
          <a:p>
            <a:pPr algn="ctr"/>
            <a:endParaRPr lang="es-MX" sz="2800" b="1" dirty="0" smtClean="0"/>
          </a:p>
          <a:p>
            <a:r>
              <a:rPr lang="es-MX" sz="2800" b="1" dirty="0" smtClean="0"/>
              <a:t>         : </a:t>
            </a:r>
            <a:r>
              <a:rPr lang="es-MX" sz="2800" b="1" dirty="0" smtClean="0">
                <a:solidFill>
                  <a:schemeClr val="bg1"/>
                </a:solidFill>
              </a:rPr>
              <a:t>sistemametodologicolara@hotmail.com</a:t>
            </a:r>
          </a:p>
          <a:p>
            <a:endParaRPr lang="es-MX" sz="2800" b="1" u="sng" dirty="0" smtClean="0">
              <a:solidFill>
                <a:srgbClr val="FF0000"/>
              </a:solidFill>
            </a:endParaRPr>
          </a:p>
          <a:p>
            <a:r>
              <a:rPr lang="es-MX" sz="2800" b="1" dirty="0" smtClean="0"/>
              <a:t>          : sistemametodologicolara@hotmail.com</a:t>
            </a:r>
          </a:p>
          <a:p>
            <a:pPr algn="ctr"/>
            <a:endParaRPr lang="es-MX" sz="2800" b="1" dirty="0" smtClean="0"/>
          </a:p>
          <a:p>
            <a:r>
              <a:rPr lang="es-MX" sz="2800" b="1" dirty="0" smtClean="0"/>
              <a:t>          : (57)-3113684820</a:t>
            </a:r>
          </a:p>
          <a:p>
            <a:endParaRPr lang="es-MX" sz="2800" b="1" dirty="0" smtClean="0"/>
          </a:p>
          <a:p>
            <a:r>
              <a:rPr lang="es-MX" sz="2800" b="1" dirty="0" smtClean="0"/>
              <a:t>          : sistemametodologicolara.1</a:t>
            </a:r>
            <a:endParaRPr lang="es-MX" sz="2800" b="1" dirty="0" smtClean="0"/>
          </a:p>
        </p:txBody>
      </p:sp>
      <p:pic>
        <p:nvPicPr>
          <p:cNvPr id="1026" name="Picture 2" descr="C:\Users\William Lara\Desktop\inv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http://t1.gstatic.com/images?q=tbn:ANd9GcRjMxCvNHo_VEIOgWH_BB2S_IHcLXTv4q5PnhMFIkIzFIM690RjRGnC4P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481211" cy="481212"/>
          </a:xfrm>
          <a:prstGeom prst="rect">
            <a:avLst/>
          </a:prstGeom>
          <a:noFill/>
        </p:spPr>
      </p:pic>
      <p:pic>
        <p:nvPicPr>
          <p:cNvPr id="1031" name="Picture 7" descr="http://t1.gstatic.com/images?q=tbn:ANd9GcTgT9kTaJvS2ZhfBPM6IimqPYLAnnDuCds8VTqQeQXi3DxNOEz4T5wpV5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492363" cy="396627"/>
          </a:xfrm>
          <a:prstGeom prst="rect">
            <a:avLst/>
          </a:prstGeom>
          <a:noFill/>
        </p:spPr>
      </p:pic>
      <p:pic>
        <p:nvPicPr>
          <p:cNvPr id="1033" name="Picture 9" descr="http://t0.gstatic.com/images?q=tbn:ANd9GcRLblBJMeTg2vG7o_iU4UCzVtb-NX1G9dLAljCytVlmmOK12qecJHwmCj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653136"/>
            <a:ext cx="449166" cy="453072"/>
          </a:xfrm>
          <a:prstGeom prst="rect">
            <a:avLst/>
          </a:prstGeom>
          <a:noFill/>
        </p:spPr>
      </p:pic>
      <p:pic>
        <p:nvPicPr>
          <p:cNvPr id="1037" name="Picture 13" descr="http://t2.gstatic.com/images?q=tbn:ANd9GcRdgmtZ_x0-3xy3OlMVlDG-jfnn8y9lKMuLFl76Xmuv6zyNbB6Jusdbg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5445224"/>
            <a:ext cx="504056" cy="52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564904"/>
            <a:ext cx="7632848" cy="2592288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Presentar a la comunidad del deporte en general los instrumentos, software y herramientas digitales de </a:t>
            </a:r>
          </a:p>
          <a:p>
            <a:pPr algn="ctr"/>
            <a:r>
              <a:rPr lang="es-MX" sz="2400" b="1" dirty="0" smtClean="0"/>
              <a:t>última generación, con los cuales se valora y controla </a:t>
            </a:r>
          </a:p>
          <a:p>
            <a:pPr algn="ctr"/>
            <a:r>
              <a:rPr lang="es-MX" sz="2400" b="1" dirty="0" smtClean="0"/>
              <a:t>el rendimiento de los atletas con mejores desempeños </a:t>
            </a:r>
          </a:p>
          <a:p>
            <a:pPr algn="ctr"/>
            <a:r>
              <a:rPr lang="es-MX" sz="2400" b="1" dirty="0" smtClean="0"/>
              <a:t>en la élite deportiva</a:t>
            </a:r>
            <a:r>
              <a:rPr lang="es-MX" sz="2800" b="1" dirty="0" smtClean="0"/>
              <a:t>. </a:t>
            </a:r>
            <a:endParaRPr lang="es-CO" sz="2800" b="1" dirty="0"/>
          </a:p>
        </p:txBody>
      </p:sp>
      <p:pic>
        <p:nvPicPr>
          <p:cNvPr id="3" name="20 Imagen" descr="SML7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691680" y="692696"/>
            <a:ext cx="5760640" cy="1224136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6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8000" lvl="1" algn="ctr"/>
            <a:r>
              <a:rPr lang="es-MX" sz="6000" b="1" spc="3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CO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548680"/>
            <a:ext cx="7488832" cy="5112568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INSTRUMENTOS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Plataforma de contacto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Monitor de ritmo cardiaco infrarrojo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Fotocélulas y reactímetro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Encoder (Transductor de fuerza)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Tabla digitalizadora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Podómetro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Yo-Yo Test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Software Tact Foot Pro (Fútbol)</a:t>
            </a:r>
          </a:p>
          <a:p>
            <a:pPr marL="457200" indent="-457200"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Software  Coach FX (Fútbol)</a:t>
            </a:r>
          </a:p>
          <a:p>
            <a:pPr marL="457200" indent="-457200">
              <a:buFontTx/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Software de análisis de video</a:t>
            </a:r>
          </a:p>
          <a:p>
            <a:pPr marL="457200" indent="-457200">
              <a:buFontTx/>
              <a:buAutoNum type="arabicPeriod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Medidor digital de grasa corporal</a:t>
            </a:r>
          </a:p>
          <a:p>
            <a:pPr marL="457200" indent="-457200"/>
            <a:endParaRPr lang="es-MX" b="1" dirty="0" smtClean="0"/>
          </a:p>
          <a:p>
            <a:pPr marL="457200" indent="-457200">
              <a:buAutoNum type="arabicPeriod"/>
            </a:pPr>
            <a:endParaRPr lang="es-MX" b="1" dirty="0" smtClean="0"/>
          </a:p>
          <a:p>
            <a:pPr marL="457200" indent="-457200">
              <a:buAutoNum type="arabicPeriod"/>
            </a:pPr>
            <a:endParaRPr lang="es-MX" b="1" dirty="0" smtClean="0"/>
          </a:p>
          <a:p>
            <a:pPr marL="457200" indent="-457200">
              <a:buAutoNum type="arabicPeriod"/>
            </a:pPr>
            <a:endParaRPr lang="es-CO" b="1" dirty="0"/>
          </a:p>
        </p:txBody>
      </p:sp>
      <p:pic>
        <p:nvPicPr>
          <p:cNvPr id="3" name="20 Imagen" descr="SML7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49280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20688"/>
            <a:ext cx="7632848" cy="2880320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 </a:t>
            </a:r>
            <a:r>
              <a:rPr lang="es-MX" sz="2800" b="1" u="sng" dirty="0" smtClean="0"/>
              <a:t>PLATAFORMA DE CONTACTO</a:t>
            </a:r>
          </a:p>
          <a:p>
            <a:r>
              <a:rPr lang="es-MX" sz="2000" b="1" dirty="0" smtClean="0"/>
              <a:t>Instrumento de evaluación  que permite controlar parámetros cinematicos (Tiempo, espacio y sus derivadas) en los diferentes saltos ejecutados con el tren inferior, a saber: Abalakov, CMJ con y sin carga, Squat Jump, Rocket Jump, Máximum Jump, Drop Jump, Saltos Continuos, además de otras prestaciones que serán detalladas en el Seminario Taller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3960440" cy="295232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 descr="C:\Users\William Lara\Desktop\Axon%20Ju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3600400" cy="2952328"/>
          </a:xfrm>
          <a:prstGeom prst="rect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76672"/>
            <a:ext cx="7920880" cy="5256584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u="sng" dirty="0" smtClean="0"/>
              <a:t>MONITOR DE RÍTMO CARDIACO (POLAR) INFRAROJO</a:t>
            </a:r>
          </a:p>
          <a:p>
            <a:pPr algn="ctr"/>
            <a:endParaRPr lang="es-MX" sz="2300" b="1" u="sng" dirty="0" smtClean="0"/>
          </a:p>
          <a:p>
            <a:r>
              <a:rPr lang="es-MX" sz="2000" b="1" dirty="0" smtClean="0"/>
              <a:t>Instrumento utilizado para el control contínuo de Frecuencia Cardiaca, el Ritmo, la Altitud, la Temperatura Corporal y la Distancia durante la realización de esfuerzos intermitentes, interválicos, continuos, por series, repeticiones y demás.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También de uso frecuente para los Test Yo-Yo de Resistencia (Nivel I y II), Yo-Yo de Resistencia Intermitente (Nivel i y II), Yo-Yo de Recuperación Intermitente (I y II), Leger, Bangsbo  y otros. 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Determinación de la FCM (Frecuencia Cardiaca Máxima) y la intensidad del esfuerzo durante la competencia.</a:t>
            </a:r>
          </a:p>
          <a:p>
            <a:r>
              <a:rPr lang="es-MX" sz="2000" b="1" dirty="0" smtClean="0"/>
              <a:t>Potente Software Polar Protrainer</a:t>
            </a:r>
          </a:p>
        </p:txBody>
      </p:sp>
      <p:pic>
        <p:nvPicPr>
          <p:cNvPr id="3" name="20 Imagen" descr="SML7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60840" cy="468052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611560" y="548680"/>
            <a:ext cx="7776864" cy="720080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SOFTWARE POLAR PROTRAINER</a:t>
            </a:r>
            <a:endParaRPr lang="es-MX" sz="2000" b="1" dirty="0" smtClean="0"/>
          </a:p>
        </p:txBody>
      </p:sp>
      <p:pic>
        <p:nvPicPr>
          <p:cNvPr id="4" name="20 Imagen" descr="SML7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60648"/>
            <a:ext cx="7632848" cy="3284984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u="sng" dirty="0" smtClean="0"/>
              <a:t>FOTOCÉLULA INFRAROJA</a:t>
            </a:r>
          </a:p>
          <a:p>
            <a:r>
              <a:rPr lang="es-CO" b="1" dirty="0" smtClean="0"/>
              <a:t>Es un sistema de cronometraje, de aplicación en las disciplinas Atléticas de carreras y en Deportes Colectivos (Fútbol, Basquetbol , Voleibol, etc.), integrado por barreras de haces infrarrojo que permiten captar con la máxima precisión el paso del deportista, realizando el envío de la información hacia un ordenador que interpreta la señal, y mediante el Software específico realiza las operaciones y cálculos oportunos para registrar tiempos, velocidades, aceleraciones, promedios, resultados por tramos y acumulados, índices de mejora, etc. Permite la adquisición instantánea de los registros y el tratamiento gráfico de los mismos.</a:t>
            </a:r>
            <a:endParaRPr lang="es-MX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17773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14287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17032"/>
            <a:ext cx="4608512" cy="2880320"/>
          </a:xfrm>
          <a:prstGeom prst="rect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6" name="20 Imagen" descr="SML7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404664"/>
            <a:ext cx="7632848" cy="2880320"/>
          </a:xfrm>
          <a:prstGeom prst="rect">
            <a:avLst/>
          </a:prstGeom>
          <a:solidFill>
            <a:schemeClr val="tx1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u="sng" dirty="0" smtClean="0"/>
              <a:t>ENCODER</a:t>
            </a:r>
            <a:r>
              <a:rPr lang="es-MX" sz="3200" b="1" dirty="0" smtClean="0"/>
              <a:t> (Transductor de Fuerza)</a:t>
            </a:r>
          </a:p>
          <a:p>
            <a:r>
              <a:rPr lang="es-MX" b="1" dirty="0" smtClean="0"/>
              <a:t>Hardware</a:t>
            </a:r>
            <a:r>
              <a:rPr lang="es-CO" b="1" dirty="0" smtClean="0"/>
              <a:t> que nos permite a través de un software específico, la medición de dos variables fundamentales, longitud y tiempo. </a:t>
            </a:r>
          </a:p>
          <a:p>
            <a:r>
              <a:rPr lang="es-CO" b="1" dirty="0" smtClean="0"/>
              <a:t>A partir de estas se estiman algunas derivadas como la velocidad y la aceleración, y si cargamos al software el valor de la masa desplazada y consideramos la aceleración gravitatoria como una constante (9,81 m/s2), podemos estimar con un alto grado de precisión variables como la fuerza y</a:t>
            </a:r>
          </a:p>
          <a:p>
            <a:r>
              <a:rPr lang="es-CO" b="1" dirty="0" smtClean="0"/>
              <a:t>potencia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456384" cy="144016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85184"/>
            <a:ext cx="3456384" cy="149340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 descr="C:\Users\William Lara\Saved Games\Pictures\instrumentos medición\DSCN9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3960440" cy="30243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" name="20 Imagen" descr="SML7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7776864" cy="2232248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u="sng" dirty="0" smtClean="0"/>
              <a:t>TABLA DIGITALIZADORA</a:t>
            </a:r>
            <a:endParaRPr lang="es-MX" sz="3200" b="1" dirty="0" smtClean="0"/>
          </a:p>
          <a:p>
            <a:pPr algn="just"/>
            <a:r>
              <a:rPr lang="es-MX" sz="2000" b="1" dirty="0" smtClean="0"/>
              <a:t>  Es una herramienta de diseño que sirve para dibujar, diseñar y pintar </a:t>
            </a:r>
          </a:p>
          <a:p>
            <a:pPr algn="just"/>
            <a:r>
              <a:rPr lang="es-MX" sz="2000" b="1" dirty="0" smtClean="0"/>
              <a:t>  sobre cualquier programa informático con el objetivo de ilustrar, </a:t>
            </a:r>
          </a:p>
          <a:p>
            <a:pPr algn="just"/>
            <a:r>
              <a:rPr lang="es-MX" sz="2000" b="1" dirty="0" smtClean="0"/>
              <a:t>  comentar o señalar aspectos e informaciones que resulten relevantes </a:t>
            </a:r>
          </a:p>
          <a:p>
            <a:pPr algn="just"/>
            <a:r>
              <a:rPr lang="es-MX" sz="2000" b="1" dirty="0" smtClean="0"/>
              <a:t>  de acuerdo a cada necesidad, en este caso el Deporte. </a:t>
            </a:r>
          </a:p>
        </p:txBody>
      </p:sp>
      <p:pic>
        <p:nvPicPr>
          <p:cNvPr id="1027" name="Picture 3" descr="C:\Users\William Lara\Desktop\f1311982994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392488" cy="30963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28" name="Picture 4" descr="C:\Users\William Lara\Desktop\f1274325402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528392" cy="2376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20 Imagen" descr="SML7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77272"/>
            <a:ext cx="8100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873</Words>
  <Application>Microsoft Office PowerPoint</Application>
  <PresentationFormat>Presentación en pantalla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William Lara</dc:creator>
  <cp:lastModifiedBy>William Lara</cp:lastModifiedBy>
  <cp:revision>79</cp:revision>
  <dcterms:created xsi:type="dcterms:W3CDTF">2011-11-09T21:53:30Z</dcterms:created>
  <dcterms:modified xsi:type="dcterms:W3CDTF">2011-11-23T03:12:12Z</dcterms:modified>
</cp:coreProperties>
</file>